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32512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1pPr>
    <a:lvl2pPr marL="0" marR="0" indent="457200" algn="ctr" defTabSz="32512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2pPr>
    <a:lvl3pPr marL="0" marR="0" indent="914400" algn="ctr" defTabSz="32512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3pPr>
    <a:lvl4pPr marL="0" marR="0" indent="1371600" algn="ctr" defTabSz="32512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4pPr>
    <a:lvl5pPr marL="0" marR="0" indent="1828800" algn="ctr" defTabSz="32512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5pPr>
    <a:lvl6pPr marL="0" marR="0" indent="2286000" algn="ctr" defTabSz="32512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6pPr>
    <a:lvl7pPr marL="0" marR="0" indent="2743200" algn="ctr" defTabSz="32512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7pPr>
    <a:lvl8pPr marL="0" marR="0" indent="3200400" algn="ctr" defTabSz="32512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8pPr>
    <a:lvl9pPr marL="0" marR="0" indent="3657600" algn="ctr" defTabSz="32512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4CA5D2"/>
      </a:tcTxStyle>
      <a:tcStyle>
        <a:tcBdr>
          <a:left>
            <a:ln w="12700" cap="flat">
              <a:noFill/>
              <a:miter lim="400000"/>
            </a:ln>
          </a:left>
          <a:right>
            <a:ln w="38100" cap="flat">
              <a:solidFill>
                <a:srgbClr val="0BA8D6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BA8D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4CA5D2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0BA8D6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8ABA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008ABA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ADEFF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AEAEB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390196"/>
              <a:satOff val="16169"/>
              <a:lumOff val="-19584"/>
            </a:schemeClr>
          </a:solidFill>
        </a:fill>
      </a:tcStyle>
    </a:firstCol>
    <a:lastRow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ff" i="off">
        <a:font>
          <a:latin typeface="Proxima Nova Medium"/>
          <a:ea typeface="Proxima Nova Medium"/>
          <a:cs typeface="Proxima Nova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312616"/>
              <a:satOff val="21048"/>
              <a:lumOff val="-2941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D238"/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F7EA"/>
          </a:solidFill>
        </a:fill>
      </a:tcStyle>
    </a:lastRow>
    <a:fir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A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BEBEB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219922"/>
              <a:satOff val="-56679"/>
              <a:lumOff val="-26479"/>
            </a:schemeClr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AEBEB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228106"/>
              <a:satOff val="-38633"/>
              <a:lumOff val="-17889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wholeTbl>
    <a:band2H>
      <a:tcTxStyle b="def" i="def"/>
      <a:tcStyle>
        <a:tcBdr/>
        <a:fill>
          <a:solidFill>
            <a:srgbClr val="BBBBBB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
</file>

<file path=ppt/media/image1.tif>
</file>

<file path=ppt/media/image2.tif>
</file>

<file path=ppt/media/image3.tif>
</file>

<file path=ppt/media/image4.tif>
</file>

<file path=ppt/media/image5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8" name="Shape 148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/>
          <p:nvPr>
            <p:ph type="title" hasCustomPrompt="1"/>
          </p:nvPr>
        </p:nvSpPr>
        <p:spPr>
          <a:xfrm>
            <a:off x="635000" y="2870200"/>
            <a:ext cx="11734800" cy="3162300"/>
          </a:xfrm>
          <a:prstGeom prst="rect">
            <a:avLst/>
          </a:prstGeom>
        </p:spPr>
        <p:txBody>
          <a:bodyPr/>
          <a:lstStyle>
            <a:lvl1pPr>
              <a:defRPr spc="-124" sz="124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12" name="Author and Date"/>
          <p:cNvSpPr txBox="1"/>
          <p:nvPr>
            <p:ph type="body" sz="quarter" idx="21" hasCustomPrompt="1"/>
          </p:nvPr>
        </p:nvSpPr>
        <p:spPr>
          <a:xfrm>
            <a:off x="635000" y="2171700"/>
            <a:ext cx="11734800" cy="480060"/>
          </a:xfrm>
          <a:prstGeom prst="rect">
            <a:avLst/>
          </a:prstGeom>
        </p:spPr>
        <p:txBody>
          <a:bodyPr anchor="ctr"/>
          <a:lstStyle>
            <a:lvl1pPr marL="0" indent="0" defTabSz="4191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0" cap="all" sz="20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635000" y="6032500"/>
            <a:ext cx="11734800" cy="1092200"/>
          </a:xfrm>
          <a:prstGeom prst="rect">
            <a:avLst/>
          </a:prstGeom>
        </p:spPr>
        <p:txBody>
          <a:bodyPr/>
          <a:lstStyle>
            <a:lvl1pPr marL="0" indent="0" defTabSz="4191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26" sz="26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457200" defTabSz="4191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26" sz="26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914400" defTabSz="4191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26" sz="26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1371600" defTabSz="4191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26" sz="26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1828800" defTabSz="4191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26" sz="2600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bg>
      <p:bgPr>
        <a:solidFill>
          <a:schemeClr val="accent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Body Level One…"/>
          <p:cNvSpPr txBox="1"/>
          <p:nvPr>
            <p:ph type="body" sz="half" idx="1" hasCustomPrompt="1"/>
          </p:nvPr>
        </p:nvSpPr>
        <p:spPr>
          <a:xfrm>
            <a:off x="635000" y="3479800"/>
            <a:ext cx="11734800" cy="2765313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b="0" cap="all" spc="-103" sz="103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b="0" cap="all" spc="-103" sz="103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b="0" cap="all" spc="-103" sz="103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b="0" cap="all" spc="-103" sz="103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b="0" cap="all" spc="-103" sz="103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bg>
      <p:bgPr>
        <a:solidFill>
          <a:srgbClr val="FFC5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Body Level One…"/>
          <p:cNvSpPr txBox="1"/>
          <p:nvPr>
            <p:ph type="body" idx="1" hasCustomPrompt="1"/>
          </p:nvPr>
        </p:nvSpPr>
        <p:spPr>
          <a:xfrm>
            <a:off x="584200" y="2508009"/>
            <a:ext cx="11823700" cy="4549082"/>
          </a:xfrm>
          <a:prstGeom prst="rect">
            <a:avLst/>
          </a:prstGeom>
        </p:spPr>
        <p:txBody>
          <a:bodyPr anchor="b"/>
          <a:lstStyle>
            <a:lvl1pPr marL="0" indent="0" algn="ctr" defTabSz="419100">
              <a:lnSpc>
                <a:spcPct val="60000"/>
              </a:lnSpc>
              <a:spcBef>
                <a:spcPts val="0"/>
              </a:spcBef>
              <a:buClrTx/>
              <a:buSzTx/>
              <a:buNone/>
              <a:defRPr b="0" cap="all" spc="-319" sz="32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1pPr>
            <a:lvl2pPr marL="0" indent="457200" algn="ctr" defTabSz="419100">
              <a:lnSpc>
                <a:spcPct val="60000"/>
              </a:lnSpc>
              <a:spcBef>
                <a:spcPts val="0"/>
              </a:spcBef>
              <a:buClrTx/>
              <a:buSzTx/>
              <a:buNone/>
              <a:defRPr b="0" cap="all" spc="-319" sz="32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2pPr>
            <a:lvl3pPr marL="0" indent="914400" algn="ctr" defTabSz="419100">
              <a:lnSpc>
                <a:spcPct val="60000"/>
              </a:lnSpc>
              <a:spcBef>
                <a:spcPts val="0"/>
              </a:spcBef>
              <a:buClrTx/>
              <a:buSzTx/>
              <a:buNone/>
              <a:defRPr b="0" cap="all" spc="-319" sz="32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3pPr>
            <a:lvl4pPr marL="0" indent="1371600" algn="ctr" defTabSz="419100">
              <a:lnSpc>
                <a:spcPct val="60000"/>
              </a:lnSpc>
              <a:spcBef>
                <a:spcPts val="0"/>
              </a:spcBef>
              <a:buClrTx/>
              <a:buSzTx/>
              <a:buNone/>
              <a:defRPr b="0" cap="all" spc="-319" sz="32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4pPr>
            <a:lvl5pPr marL="0" indent="1828800" algn="ctr" defTabSz="419100">
              <a:lnSpc>
                <a:spcPct val="60000"/>
              </a:lnSpc>
              <a:spcBef>
                <a:spcPts val="0"/>
              </a:spcBef>
              <a:buClrTx/>
              <a:buSzTx/>
              <a:buNone/>
              <a:defRPr b="0" cap="all" spc="-319" sz="320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6" name="Fact information"/>
          <p:cNvSpPr txBox="1"/>
          <p:nvPr>
            <p:ph type="body" sz="quarter" idx="21" hasCustomPrompt="1"/>
          </p:nvPr>
        </p:nvSpPr>
        <p:spPr>
          <a:xfrm>
            <a:off x="584200" y="6858000"/>
            <a:ext cx="11823700" cy="469900"/>
          </a:xfrm>
          <a:prstGeom prst="rect">
            <a:avLst/>
          </a:prstGeom>
        </p:spPr>
        <p:txBody>
          <a:bodyPr/>
          <a:lstStyle>
            <a:lvl1pPr marL="0" indent="0" algn="ctr" defTabSz="415431">
              <a:lnSpc>
                <a:spcPct val="150000"/>
              </a:lnSpc>
              <a:spcBef>
                <a:spcPts val="0"/>
              </a:spcBef>
              <a:buClrTx/>
              <a:buSzTx/>
              <a:buNone/>
              <a:defRPr b="0" cap="all" spc="-24" sz="2400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Fact information</a:t>
            </a:r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Attribution"/>
          <p:cNvSpPr txBox="1"/>
          <p:nvPr>
            <p:ph type="body" sz="quarter" idx="21" hasCustomPrompt="1"/>
          </p:nvPr>
        </p:nvSpPr>
        <p:spPr>
          <a:xfrm>
            <a:off x="1879600" y="6605253"/>
            <a:ext cx="9512300" cy="416561"/>
          </a:xfrm>
          <a:prstGeom prst="rect">
            <a:avLst/>
          </a:prstGeom>
        </p:spPr>
        <p:txBody>
          <a:bodyPr/>
          <a:lstStyle>
            <a:lvl1pPr marL="0" indent="0" defTabSz="419100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b="0" cap="all" spc="-19" sz="20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Attribution</a:t>
            </a:r>
          </a:p>
        </p:txBody>
      </p:sp>
      <p:sp>
        <p:nvSpPr>
          <p:cNvPr id="115" name="Body Level One…"/>
          <p:cNvSpPr txBox="1"/>
          <p:nvPr>
            <p:ph type="body" sz="half" idx="1" hasCustomPrompt="1"/>
          </p:nvPr>
        </p:nvSpPr>
        <p:spPr>
          <a:xfrm>
            <a:off x="1612900" y="3111605"/>
            <a:ext cx="9779000" cy="3557588"/>
          </a:xfrm>
          <a:prstGeom prst="rect">
            <a:avLst/>
          </a:prstGeom>
        </p:spPr>
        <p:txBody>
          <a:bodyPr anchor="ctr"/>
          <a:lstStyle>
            <a:lvl1pPr marL="292100" indent="-292100" defTabSz="419100">
              <a:spcBef>
                <a:spcPts val="800"/>
              </a:spcBef>
              <a:buClrTx/>
              <a:buSzTx/>
              <a:buNone/>
              <a:defRPr b="0" cap="all" spc="-97" sz="98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1pPr>
            <a:lvl2pPr marL="292100" indent="165100" defTabSz="419100">
              <a:spcBef>
                <a:spcPts val="800"/>
              </a:spcBef>
              <a:buClrTx/>
              <a:buSzTx/>
              <a:buNone/>
              <a:defRPr b="0" cap="all" spc="-97" sz="98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2pPr>
            <a:lvl3pPr marL="292100" indent="622300" defTabSz="419100">
              <a:spcBef>
                <a:spcPts val="800"/>
              </a:spcBef>
              <a:buClrTx/>
              <a:buSzTx/>
              <a:buNone/>
              <a:defRPr b="0" cap="all" spc="-97" sz="98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3pPr>
            <a:lvl4pPr marL="292100" indent="1079500" defTabSz="419100">
              <a:spcBef>
                <a:spcPts val="800"/>
              </a:spcBef>
              <a:buClrTx/>
              <a:buSzTx/>
              <a:buNone/>
              <a:defRPr b="0" cap="all" spc="-97" sz="98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4pPr>
            <a:lvl5pPr marL="292100" indent="1536700" defTabSz="419100">
              <a:spcBef>
                <a:spcPts val="800"/>
              </a:spcBef>
              <a:buClrTx/>
              <a:buSzTx/>
              <a:buNone/>
              <a:defRPr b="0" cap="all" spc="-97" sz="9800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A person’s lower body with blue pants and green shoes on a yellow and pink floor"/>
          <p:cNvSpPr/>
          <p:nvPr>
            <p:ph type="pic" sz="half" idx="21"/>
          </p:nvPr>
        </p:nvSpPr>
        <p:spPr>
          <a:xfrm>
            <a:off x="381000" y="5123177"/>
            <a:ext cx="6934200" cy="462534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4" name="Two adults wearing outfits with bold, solid colours — green, blue, pink and yellow"/>
          <p:cNvSpPr/>
          <p:nvPr>
            <p:ph type="pic" sz="half" idx="22"/>
          </p:nvPr>
        </p:nvSpPr>
        <p:spPr>
          <a:xfrm>
            <a:off x="-787400" y="0"/>
            <a:ext cx="9258300" cy="539159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Person blowing pink bubblegum against a solid pink and blue background"/>
          <p:cNvSpPr/>
          <p:nvPr>
            <p:ph type="pic" idx="23"/>
          </p:nvPr>
        </p:nvSpPr>
        <p:spPr>
          <a:xfrm>
            <a:off x="3676527" y="-531456"/>
            <a:ext cx="12916116" cy="19356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A person’s lower body with blue pants and green shoes on a yellow and pink floor"/>
          <p:cNvSpPr/>
          <p:nvPr>
            <p:ph type="pic" idx="21"/>
          </p:nvPr>
        </p:nvSpPr>
        <p:spPr>
          <a:xfrm>
            <a:off x="355600" y="-12700"/>
            <a:ext cx="14058900" cy="93777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lide Number"/>
          <p:cNvSpPr txBox="1"/>
          <p:nvPr>
            <p:ph type="sldNum" sz="quarter" idx="2"/>
          </p:nvPr>
        </p:nvSpPr>
        <p:spPr>
          <a:xfrm>
            <a:off x="12492507" y="9398000"/>
            <a:ext cx="262586" cy="2794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wo adults wearing outfits with bold, solid colours — green, blue, pink and yellow"/>
          <p:cNvSpPr/>
          <p:nvPr>
            <p:ph type="pic" idx="21"/>
          </p:nvPr>
        </p:nvSpPr>
        <p:spPr>
          <a:xfrm>
            <a:off x="-1803400" y="-76200"/>
            <a:ext cx="17005300" cy="990308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635000" y="2870200"/>
            <a:ext cx="11734800" cy="3162300"/>
          </a:xfrm>
          <a:prstGeom prst="rect">
            <a:avLst/>
          </a:prstGeom>
        </p:spPr>
        <p:txBody>
          <a:bodyPr/>
          <a:lstStyle>
            <a:lvl1pPr>
              <a:defRPr spc="-124" sz="12400">
                <a:solidFill>
                  <a:srgbClr val="FFFFFF"/>
                </a:solidFill>
              </a:defRPr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635000" y="2171700"/>
            <a:ext cx="11734800" cy="480060"/>
          </a:xfrm>
          <a:prstGeom prst="rect">
            <a:avLst/>
          </a:prstGeom>
        </p:spPr>
        <p:txBody>
          <a:bodyPr anchor="ctr"/>
          <a:lstStyle>
            <a:lvl1pPr marL="0" indent="0" defTabSz="4191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b="0" cap="all" sz="20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635000" y="6032500"/>
            <a:ext cx="11734800" cy="1092002"/>
          </a:xfrm>
          <a:prstGeom prst="rect">
            <a:avLst/>
          </a:prstGeom>
        </p:spPr>
        <p:txBody>
          <a:bodyPr/>
          <a:lstStyle>
            <a:lvl1pPr marL="0" indent="0" defTabSz="4191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26" sz="26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457200" defTabSz="4191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26" sz="26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914400" defTabSz="4191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26" sz="26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1371600" defTabSz="4191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26" sz="26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1828800" defTabSz="4191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spc="-26" sz="26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dy Level One…"/>
          <p:cNvSpPr txBox="1"/>
          <p:nvPr>
            <p:ph type="body" sz="quarter" idx="1" hasCustomPrompt="1"/>
          </p:nvPr>
        </p:nvSpPr>
        <p:spPr>
          <a:xfrm>
            <a:off x="10401300" y="5803900"/>
            <a:ext cx="2247900" cy="2552700"/>
          </a:xfrm>
          <a:prstGeom prst="rect">
            <a:avLst/>
          </a:prstGeom>
        </p:spPr>
        <p:txBody>
          <a:bodyPr/>
          <a:lstStyle>
            <a:lvl1pPr marL="0" indent="0" defTabSz="419100">
              <a:lnSpc>
                <a:spcPct val="110000"/>
              </a:lnSpc>
              <a:spcBef>
                <a:spcPts val="0"/>
              </a:spcBef>
              <a:buClrTx/>
              <a:buSzTx/>
              <a:buNone/>
              <a:defRPr b="0" spc="-19" sz="2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457200" defTabSz="419100">
              <a:lnSpc>
                <a:spcPct val="110000"/>
              </a:lnSpc>
              <a:spcBef>
                <a:spcPts val="0"/>
              </a:spcBef>
              <a:buClrTx/>
              <a:buSzTx/>
              <a:buNone/>
              <a:defRPr b="0" spc="-19" sz="2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914400" defTabSz="419100">
              <a:lnSpc>
                <a:spcPct val="110000"/>
              </a:lnSpc>
              <a:spcBef>
                <a:spcPts val="0"/>
              </a:spcBef>
              <a:buClrTx/>
              <a:buSzTx/>
              <a:buNone/>
              <a:defRPr b="0" spc="-19" sz="2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1371600" defTabSz="419100">
              <a:lnSpc>
                <a:spcPct val="110000"/>
              </a:lnSpc>
              <a:spcBef>
                <a:spcPts val="0"/>
              </a:spcBef>
              <a:buClrTx/>
              <a:buSzTx/>
              <a:buNone/>
              <a:defRPr b="0" spc="-19" sz="2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1828800" defTabSz="419100">
              <a:lnSpc>
                <a:spcPct val="110000"/>
              </a:lnSpc>
              <a:spcBef>
                <a:spcPts val="0"/>
              </a:spcBef>
              <a:buClrTx/>
              <a:buSzTx/>
              <a:buNone/>
              <a:defRPr b="0" spc="-19" sz="2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pPr/>
            <a:r>
              <a:t>Caption Text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3" name="A person’s lower body with blue pants and green shoes on a yellow and pink floor"/>
          <p:cNvSpPr/>
          <p:nvPr>
            <p:ph type="pic" idx="21"/>
          </p:nvPr>
        </p:nvSpPr>
        <p:spPr>
          <a:xfrm>
            <a:off x="-1387002" y="0"/>
            <a:ext cx="13251504" cy="8839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4" name="Line"/>
          <p:cNvSpPr/>
          <p:nvPr/>
        </p:nvSpPr>
        <p:spPr>
          <a:xfrm>
            <a:off x="10452100" y="8775700"/>
            <a:ext cx="825500" cy="0"/>
          </a:xfrm>
          <a:prstGeom prst="line">
            <a:avLst/>
          </a:prstGeom>
          <a:ln w="127000">
            <a:solidFill>
              <a:srgbClr val="FFDD54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lnSpc>
                <a:spcPct val="120000"/>
              </a:lnSpc>
              <a:defRPr cap="all" sz="20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</a:p>
        </p:txBody>
      </p:sp>
      <p:sp>
        <p:nvSpPr>
          <p:cNvPr id="35" name="Slide Title"/>
          <p:cNvSpPr txBox="1"/>
          <p:nvPr>
            <p:ph type="title" hasCustomPrompt="1"/>
          </p:nvPr>
        </p:nvSpPr>
        <p:spPr>
          <a:xfrm>
            <a:off x="381000" y="7779874"/>
            <a:ext cx="9715500" cy="1966252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70000"/>
              </a:lnSpc>
              <a:defRPr spc="-124" sz="12400">
                <a:solidFill>
                  <a:srgbClr val="FFD74C"/>
                </a:solidFill>
              </a:defRPr>
            </a:lvl1pPr>
          </a:lstStyle>
          <a:p>
            <a:pPr/>
            <a:r>
              <a:t>Slide Title</a:t>
            </a:r>
          </a:p>
        </p:txBody>
      </p:sp>
      <p:sp>
        <p:nvSpPr>
          <p:cNvPr id="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4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586740"/>
          <a:lstStyle/>
          <a:p>
            <a:pPr/>
            <a:r>
              <a:t>Slide bullet text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/>
          <p:nvPr>
            <p:ph type="title" hasCustomPrompt="1"/>
          </p:nvPr>
        </p:nvSpPr>
        <p:spPr>
          <a:xfrm>
            <a:off x="635000" y="2870200"/>
            <a:ext cx="4483100" cy="1896745"/>
          </a:xfrm>
          <a:prstGeom prst="rect">
            <a:avLst/>
          </a:prstGeom>
        </p:spPr>
        <p:txBody>
          <a:bodyPr/>
          <a:lstStyle>
            <a:lvl1pPr>
              <a:defRPr spc="-64" sz="6400"/>
            </a:lvl1pPr>
          </a:lstStyle>
          <a:p>
            <a:pPr/>
            <a:r>
              <a:t>Slide Title</a:t>
            </a:r>
          </a:p>
        </p:txBody>
      </p:sp>
      <p:sp>
        <p:nvSpPr>
          <p:cNvPr id="61" name="Author and Date"/>
          <p:cNvSpPr txBox="1"/>
          <p:nvPr>
            <p:ph type="body" sz="quarter" idx="21" hasCustomPrompt="1"/>
          </p:nvPr>
        </p:nvSpPr>
        <p:spPr>
          <a:xfrm>
            <a:off x="635000" y="2311400"/>
            <a:ext cx="4483100" cy="480060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b="0" cap="all" sz="2000">
                <a:solidFill>
                  <a:srgbClr val="00BFF3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pPr/>
            <a:r>
              <a:t>Author and Date</a:t>
            </a:r>
          </a:p>
        </p:txBody>
      </p:sp>
      <p:sp>
        <p:nvSpPr>
          <p:cNvPr id="62" name="Body Level One…"/>
          <p:cNvSpPr txBox="1"/>
          <p:nvPr>
            <p:ph type="body" sz="quarter" idx="1" hasCustomPrompt="1"/>
          </p:nvPr>
        </p:nvSpPr>
        <p:spPr>
          <a:xfrm>
            <a:off x="635000" y="4775200"/>
            <a:ext cx="4483100" cy="421640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Rectangle"/>
          <p:cNvSpPr/>
          <p:nvPr/>
        </p:nvSpPr>
        <p:spPr>
          <a:xfrm>
            <a:off x="5753100" y="0"/>
            <a:ext cx="7264400" cy="9753600"/>
          </a:xfrm>
          <a:prstGeom prst="rect">
            <a:avLst/>
          </a:prstGeom>
          <a:solidFill>
            <a:srgbClr val="00BFF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lnSpc>
                <a:spcPct val="120000"/>
              </a:lnSpc>
              <a:defRPr cap="all" sz="20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</a:p>
        </p:txBody>
      </p:sp>
      <p:sp>
        <p:nvSpPr>
          <p:cNvPr id="64" name="Partial view of a building exterior painted yellow with blue window shutters and a curtained doorway"/>
          <p:cNvSpPr/>
          <p:nvPr>
            <p:ph type="pic" idx="22"/>
          </p:nvPr>
        </p:nvSpPr>
        <p:spPr>
          <a:xfrm>
            <a:off x="5181600" y="0"/>
            <a:ext cx="14109700" cy="939029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5" name="Slide Number"/>
          <p:cNvSpPr txBox="1"/>
          <p:nvPr>
            <p:ph type="sldNum" sz="quarter" idx="2"/>
          </p:nvPr>
        </p:nvSpPr>
        <p:spPr>
          <a:xfrm>
            <a:off x="12492507" y="9398000"/>
            <a:ext cx="262586" cy="2794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bg>
      <p:bgPr>
        <a:solidFill>
          <a:srgbClr val="00BFF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ection Title"/>
          <p:cNvSpPr txBox="1"/>
          <p:nvPr>
            <p:ph type="title" hasCustomPrompt="1"/>
          </p:nvPr>
        </p:nvSpPr>
        <p:spPr>
          <a:xfrm>
            <a:off x="635000" y="3365500"/>
            <a:ext cx="11734800" cy="3019507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bg>
      <p:bgPr>
        <a:solidFill>
          <a:srgbClr val="FFC51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Body Level One…"/>
          <p:cNvSpPr txBox="1"/>
          <p:nvPr>
            <p:ph type="body" idx="1" hasCustomPrompt="1"/>
          </p:nvPr>
        </p:nvSpPr>
        <p:spPr>
          <a:xfrm>
            <a:off x="635000" y="2400300"/>
            <a:ext cx="11734800" cy="6756400"/>
          </a:xfrm>
          <a:prstGeom prst="rect">
            <a:avLst/>
          </a:prstGeom>
        </p:spPr>
        <p:txBody>
          <a:bodyPr/>
          <a:lstStyle>
            <a:lvl1pPr marL="0" indent="0" defTabSz="419100">
              <a:lnSpc>
                <a:spcPct val="150000"/>
              </a:lnSpc>
              <a:spcBef>
                <a:spcPts val="0"/>
              </a:spcBef>
              <a:buClrTx/>
              <a:buSzTx/>
              <a:buNone/>
              <a:defRPr spc="-29" sz="3000">
                <a:solidFill>
                  <a:srgbClr val="000000"/>
                </a:solidFill>
              </a:defRPr>
            </a:lvl1pPr>
            <a:lvl2pPr marL="0" indent="457200" defTabSz="419100">
              <a:lnSpc>
                <a:spcPct val="150000"/>
              </a:lnSpc>
              <a:spcBef>
                <a:spcPts val="0"/>
              </a:spcBef>
              <a:buClrTx/>
              <a:buSzTx/>
              <a:buNone/>
              <a:defRPr spc="-29" sz="3000">
                <a:solidFill>
                  <a:srgbClr val="000000"/>
                </a:solidFill>
              </a:defRPr>
            </a:lvl2pPr>
            <a:lvl3pPr marL="0" indent="914400" defTabSz="419100">
              <a:lnSpc>
                <a:spcPct val="150000"/>
              </a:lnSpc>
              <a:spcBef>
                <a:spcPts val="0"/>
              </a:spcBef>
              <a:buClrTx/>
              <a:buSzTx/>
              <a:buNone/>
              <a:defRPr spc="-29" sz="3000">
                <a:solidFill>
                  <a:srgbClr val="000000"/>
                </a:solidFill>
              </a:defRPr>
            </a:lvl3pPr>
            <a:lvl4pPr marL="0" indent="1371600" defTabSz="419100">
              <a:lnSpc>
                <a:spcPct val="150000"/>
              </a:lnSpc>
              <a:spcBef>
                <a:spcPts val="0"/>
              </a:spcBef>
              <a:buClrTx/>
              <a:buSzTx/>
              <a:buNone/>
              <a:defRPr spc="-29" sz="3000">
                <a:solidFill>
                  <a:srgbClr val="000000"/>
                </a:solidFill>
              </a:defRPr>
            </a:lvl4pPr>
            <a:lvl5pPr marL="0" indent="1828800" defTabSz="419100">
              <a:lnSpc>
                <a:spcPct val="150000"/>
              </a:lnSpc>
              <a:spcBef>
                <a:spcPts val="0"/>
              </a:spcBef>
              <a:buClrTx/>
              <a:buSzTx/>
              <a:buNone/>
              <a:defRPr spc="-29" sz="3000">
                <a:solidFill>
                  <a:srgbClr val="000000"/>
                </a:solidFill>
              </a:defRPr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9" name="Agenda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Agenda Title</a:t>
            </a:r>
          </a:p>
        </p:txBody>
      </p:sp>
      <p:sp>
        <p:nvSpPr>
          <p:cNvPr id="9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 hasCustomPrompt="1"/>
          </p:nvPr>
        </p:nvSpPr>
        <p:spPr>
          <a:xfrm>
            <a:off x="635000" y="2362200"/>
            <a:ext cx="11734800" cy="675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 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" name="Slide Title"/>
          <p:cNvSpPr txBox="1"/>
          <p:nvPr>
            <p:ph type="title" hasCustomPrompt="1"/>
          </p:nvPr>
        </p:nvSpPr>
        <p:spPr>
          <a:xfrm>
            <a:off x="635000" y="596900"/>
            <a:ext cx="11734800" cy="1828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492507" y="9397999"/>
            <a:ext cx="262586" cy="2794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lnSpc>
                <a:spcPct val="100000"/>
              </a:lnSpc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4191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97" strike="noStrike" sz="98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1pPr>
      <a:lvl2pPr marL="0" marR="0" indent="457200" algn="l" defTabSz="4191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97" strike="noStrike" sz="98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2pPr>
      <a:lvl3pPr marL="0" marR="0" indent="914400" algn="l" defTabSz="4191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97" strike="noStrike" sz="98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3pPr>
      <a:lvl4pPr marL="0" marR="0" indent="1371600" algn="l" defTabSz="4191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97" strike="noStrike" sz="98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4pPr>
      <a:lvl5pPr marL="0" marR="0" indent="1828800" algn="l" defTabSz="4191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97" strike="noStrike" sz="98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5pPr>
      <a:lvl6pPr marL="0" marR="0" indent="2286000" algn="l" defTabSz="4191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97" strike="noStrike" sz="98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6pPr>
      <a:lvl7pPr marL="0" marR="0" indent="2743200" algn="l" defTabSz="4191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97" strike="noStrike" sz="98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7pPr>
      <a:lvl8pPr marL="0" marR="0" indent="3200400" algn="l" defTabSz="4191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97" strike="noStrike" sz="98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8pPr>
      <a:lvl9pPr marL="0" marR="0" indent="3657600" algn="l" defTabSz="4191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-97" strike="noStrike" sz="9800" u="none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9pPr>
    </p:titleStyle>
    <p:bodyStyle>
      <a:lvl1pPr marL="355600" marR="0" indent="-3556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2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1pPr>
      <a:lvl2pPr marL="711200" marR="0" indent="-3556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2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2pPr>
      <a:lvl3pPr marL="1066800" marR="0" indent="-3556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2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3pPr>
      <a:lvl4pPr marL="1422400" marR="0" indent="-3556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2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4pPr>
      <a:lvl5pPr marL="1778000" marR="0" indent="-3556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2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5pPr>
      <a:lvl6pPr marL="2133600" marR="0" indent="-3556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2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6pPr>
      <a:lvl7pPr marL="2489200" marR="0" indent="-3556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2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7pPr>
      <a:lvl8pPr marL="2844800" marR="0" indent="-3556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2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8pPr>
      <a:lvl9pPr marL="3200400" marR="0" indent="-3556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b="1" baseline="0" cap="none" i="0" spc="0" strike="noStrike" sz="2200" u="none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Two adults wearing outfits with bold, solid colours — green, blue, pink and yellow" descr="Two adults wearing outfits with bold, solid colours — green, blue, pink and yellow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29078" b="0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151" name="Attenborough-PEDIA"/>
          <p:cNvSpPr txBox="1"/>
          <p:nvPr>
            <p:ph type="title"/>
          </p:nvPr>
        </p:nvSpPr>
        <p:spPr>
          <a:xfrm>
            <a:off x="635000" y="7348760"/>
            <a:ext cx="11734800" cy="3162301"/>
          </a:xfrm>
          <a:prstGeom prst="rect">
            <a:avLst/>
          </a:prstGeom>
        </p:spPr>
        <p:txBody>
          <a:bodyPr/>
          <a:lstStyle/>
          <a:p>
            <a:pPr/>
            <a:r>
              <a:t>Attenborough-PEDIA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Two adults wearing outfits with bold, solid colours — green, blue, pink and yellow" descr="Two adults wearing outfits with bold, solid colours — green, blue, pink and yellow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2500" t="0" r="12500" b="0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154" name="PROJECT OVERVIEW"/>
          <p:cNvSpPr txBox="1"/>
          <p:nvPr>
            <p:ph type="title"/>
          </p:nvPr>
        </p:nvSpPr>
        <p:spPr>
          <a:xfrm>
            <a:off x="635000" y="584200"/>
            <a:ext cx="11734800" cy="3162300"/>
          </a:xfrm>
          <a:prstGeom prst="rect">
            <a:avLst/>
          </a:prstGeom>
        </p:spPr>
        <p:txBody>
          <a:bodyPr/>
          <a:lstStyle/>
          <a:p>
            <a:pPr/>
            <a:r>
              <a:t>PROJECT OVERVIEW</a:t>
            </a:r>
          </a:p>
        </p:txBody>
      </p:sp>
      <p:sp>
        <p:nvSpPr>
          <p:cNvPr id="155" name="Rectangle"/>
          <p:cNvSpPr/>
          <p:nvPr/>
        </p:nvSpPr>
        <p:spPr>
          <a:xfrm>
            <a:off x="-377430" y="5569689"/>
            <a:ext cx="13759660" cy="5814005"/>
          </a:xfrm>
          <a:prstGeom prst="rect">
            <a:avLst/>
          </a:prstGeom>
          <a:solidFill>
            <a:srgbClr val="000000">
              <a:alpha val="54706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lnSpc>
                <a:spcPct val="120000"/>
              </a:lnSpc>
              <a:defRPr cap="all" sz="20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</a:p>
        </p:txBody>
      </p:sp>
      <p:sp>
        <p:nvSpPr>
          <p:cNvPr id="156" name="Analyse and visualise the subtitles from a David Attenborough documentary series…"/>
          <p:cNvSpPr txBox="1"/>
          <p:nvPr>
            <p:ph type="body" sz="half" idx="1"/>
          </p:nvPr>
        </p:nvSpPr>
        <p:spPr>
          <a:xfrm>
            <a:off x="491372" y="5939315"/>
            <a:ext cx="12022056" cy="3529683"/>
          </a:xfrm>
          <a:prstGeom prst="rect">
            <a:avLst/>
          </a:prstGeom>
        </p:spPr>
        <p:txBody>
          <a:bodyPr/>
          <a:lstStyle/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pc="-34" sz="3400"/>
            </a:pPr>
            <a:r>
              <a:t>Analyse and visualise the subtitles from a David Attenborough documentary series</a:t>
            </a:r>
          </a:p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pc="-34" sz="3400"/>
            </a:pPr>
            <a:r>
              <a:t>Learn about Natural language processing and Visualisation</a:t>
            </a:r>
          </a:p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pc="-34" sz="3400"/>
            </a:pPr>
            <a:r>
              <a:t>Identify change in language patterns across different series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Two adults wearing outfits with bold, solid colours — green, blue, pink and yellow" descr="Two adults wearing outfits with bold, solid colours — green, blue, pink and yellow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0" y="-1905000"/>
            <a:ext cx="13004800" cy="9753600"/>
          </a:xfrm>
          <a:prstGeom prst="rect">
            <a:avLst/>
          </a:prstGeom>
        </p:spPr>
      </p:pic>
      <p:sp>
        <p:nvSpPr>
          <p:cNvPr id="159" name="WHAT HAVE WE DONE"/>
          <p:cNvSpPr txBox="1"/>
          <p:nvPr>
            <p:ph type="title"/>
          </p:nvPr>
        </p:nvSpPr>
        <p:spPr>
          <a:xfrm>
            <a:off x="635000" y="584200"/>
            <a:ext cx="11734800" cy="3162300"/>
          </a:xfrm>
          <a:prstGeom prst="rect">
            <a:avLst/>
          </a:prstGeom>
        </p:spPr>
        <p:txBody>
          <a:bodyPr/>
          <a:lstStyle/>
          <a:p>
            <a:pPr/>
            <a:r>
              <a:t>WHAT HAVE WE DONE</a:t>
            </a:r>
          </a:p>
        </p:txBody>
      </p:sp>
      <p:sp>
        <p:nvSpPr>
          <p:cNvPr id="160" name="Rectangle"/>
          <p:cNvSpPr/>
          <p:nvPr/>
        </p:nvSpPr>
        <p:spPr>
          <a:xfrm>
            <a:off x="-347746" y="6364485"/>
            <a:ext cx="13375754" cy="3456135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lnSpc>
                <a:spcPct val="120000"/>
              </a:lnSpc>
              <a:defRPr cap="all" sz="20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</a:p>
        </p:txBody>
      </p:sp>
      <p:sp>
        <p:nvSpPr>
          <p:cNvPr id="161" name="Processed 'Life of Birds' subtitles…"/>
          <p:cNvSpPr txBox="1"/>
          <p:nvPr>
            <p:ph type="body" sz="half" idx="1"/>
          </p:nvPr>
        </p:nvSpPr>
        <p:spPr>
          <a:xfrm>
            <a:off x="491372" y="6601807"/>
            <a:ext cx="12022056" cy="2867191"/>
          </a:xfrm>
          <a:prstGeom prst="rect">
            <a:avLst/>
          </a:prstGeom>
        </p:spPr>
        <p:txBody>
          <a:bodyPr/>
          <a:lstStyle/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pc="-34" sz="3400"/>
            </a:pPr>
            <a:r>
              <a:t>Processed 'Life of Birds' subtitles</a:t>
            </a:r>
          </a:p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pc="-34" sz="3400"/>
            </a:pPr>
            <a:r>
              <a:t>NLP to extract nouns, adjectives and bird names</a:t>
            </a:r>
          </a:p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pc="-34" sz="3400"/>
            </a:pPr>
            <a:r>
              <a:t>Constructed network of terms</a:t>
            </a:r>
          </a:p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pc="-34" sz="3400"/>
            </a:pPr>
            <a:r>
              <a:t>Performed a range of analysis on the graph/network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Two adults wearing outfits with bold, solid colours — green, blue, pink and yellow" descr="Two adults wearing outfits with bold, solid colours — green, blue, pink and yellow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0" t="0" r="25000" b="0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164" name="INITIAL FINDINGS"/>
          <p:cNvSpPr txBox="1"/>
          <p:nvPr>
            <p:ph type="title"/>
          </p:nvPr>
        </p:nvSpPr>
        <p:spPr>
          <a:xfrm>
            <a:off x="635000" y="584200"/>
            <a:ext cx="11734800" cy="3162300"/>
          </a:xfrm>
          <a:prstGeom prst="rect">
            <a:avLst/>
          </a:prstGeom>
        </p:spPr>
        <p:txBody>
          <a:bodyPr/>
          <a:lstStyle/>
          <a:p>
            <a:pPr/>
            <a:r>
              <a:t>INITIAL FINDINGS</a:t>
            </a:r>
          </a:p>
        </p:txBody>
      </p:sp>
      <p:sp>
        <p:nvSpPr>
          <p:cNvPr id="165" name="Rectangle"/>
          <p:cNvSpPr/>
          <p:nvPr/>
        </p:nvSpPr>
        <p:spPr>
          <a:xfrm>
            <a:off x="-377430" y="5347618"/>
            <a:ext cx="13759660" cy="6036076"/>
          </a:xfrm>
          <a:prstGeom prst="rect">
            <a:avLst/>
          </a:prstGeom>
          <a:solidFill>
            <a:srgbClr val="000000">
              <a:alpha val="7506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lnSpc>
                <a:spcPct val="120000"/>
              </a:lnSpc>
              <a:defRPr cap="all" sz="20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</a:p>
        </p:txBody>
      </p:sp>
      <p:sp>
        <p:nvSpPr>
          <p:cNvPr id="166" name="Downloaded and processed 'Life of Birds' subtitles…"/>
          <p:cNvSpPr txBox="1"/>
          <p:nvPr>
            <p:ph type="body" sz="half" idx="1"/>
          </p:nvPr>
        </p:nvSpPr>
        <p:spPr>
          <a:xfrm>
            <a:off x="491372" y="5651551"/>
            <a:ext cx="12022056" cy="3817447"/>
          </a:xfrm>
          <a:prstGeom prst="rect">
            <a:avLst/>
          </a:prstGeom>
        </p:spPr>
        <p:txBody>
          <a:bodyPr/>
          <a:lstStyle/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pc="-34" sz="3400"/>
            </a:pPr>
            <a:r>
              <a:t>Downloaded and processed 'Life of Birds' subtitles</a:t>
            </a:r>
          </a:p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pc="-34" sz="3400"/>
            </a:pPr>
            <a:r>
              <a:t>NLP to extract nouns and adjectives</a:t>
            </a:r>
          </a:p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pc="-34" sz="3400"/>
            </a:pPr>
            <a:r>
              <a:t>Identified bird names in subtitles</a:t>
            </a:r>
          </a:p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pc="-34" sz="3400"/>
            </a:pPr>
            <a:r>
              <a:t>Loaded nouns and adjectives into network graph tools</a:t>
            </a:r>
          </a:p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pc="-34" sz="3400"/>
            </a:pPr>
            <a:r>
              <a:t>Performed a range of analysis on the network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Two adults wearing outfits with bold, solid colours — green, blue, pink and yellow" descr="Two adults wearing outfits with bold, solid colours — green, blue, pink and yellow"/>
          <p:cNvPicPr>
            <a:picLocks noChangeAspect="1"/>
          </p:cNvPicPr>
          <p:nvPr>
            <p:ph type="pic" idx="21"/>
          </p:nvPr>
        </p:nvPicPr>
        <p:blipFill>
          <a:blip r:embed="rId2">
            <a:extLst/>
          </a:blip>
          <a:srcRect l="16214" t="0" r="3355" b="0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169" name="NEXT STEPS"/>
          <p:cNvSpPr txBox="1"/>
          <p:nvPr>
            <p:ph type="title"/>
          </p:nvPr>
        </p:nvSpPr>
        <p:spPr>
          <a:xfrm>
            <a:off x="635000" y="584200"/>
            <a:ext cx="11734800" cy="3162300"/>
          </a:xfrm>
          <a:prstGeom prst="rect">
            <a:avLst/>
          </a:prstGeom>
        </p:spPr>
        <p:txBody>
          <a:bodyPr/>
          <a:lstStyle/>
          <a:p>
            <a:pPr/>
            <a:r>
              <a:t>NEXT STEPS</a:t>
            </a:r>
          </a:p>
        </p:txBody>
      </p:sp>
      <p:sp>
        <p:nvSpPr>
          <p:cNvPr id="170" name="Rectangle"/>
          <p:cNvSpPr/>
          <p:nvPr/>
        </p:nvSpPr>
        <p:spPr>
          <a:xfrm>
            <a:off x="-377430" y="6861723"/>
            <a:ext cx="13759660" cy="4521972"/>
          </a:xfrm>
          <a:prstGeom prst="rect">
            <a:avLst/>
          </a:prstGeom>
          <a:solidFill>
            <a:srgbClr val="000000">
              <a:alpha val="72007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lnSpc>
                <a:spcPct val="120000"/>
              </a:lnSpc>
              <a:defRPr cap="all" sz="200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</a:p>
        </p:txBody>
      </p:sp>
      <p:sp>
        <p:nvSpPr>
          <p:cNvPr id="171" name="Finalise analysis of Life of Birds…"/>
          <p:cNvSpPr txBox="1"/>
          <p:nvPr>
            <p:ph type="body" sz="half" idx="1"/>
          </p:nvPr>
        </p:nvSpPr>
        <p:spPr>
          <a:xfrm>
            <a:off x="491372" y="7194422"/>
            <a:ext cx="12022056" cy="2274576"/>
          </a:xfrm>
          <a:prstGeom prst="rect">
            <a:avLst/>
          </a:prstGeom>
        </p:spPr>
        <p:txBody>
          <a:bodyPr/>
          <a:lstStyle/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pc="-34" sz="3400"/>
            </a:pPr>
            <a:r>
              <a:t>Finalise analysis of Life of Birds</a:t>
            </a:r>
          </a:p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pc="-34" sz="3400"/>
            </a:pPr>
            <a:r>
              <a:t>Run processing and analysis over other series</a:t>
            </a:r>
          </a:p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pc="-34" sz="3400"/>
            </a:pPr>
            <a:r>
              <a:t>Prepare final report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5_BoldColor_ISO">
  <a:themeElements>
    <a:clrScheme name="25_BoldColor_ISO">
      <a:dk1>
        <a:srgbClr val="000000"/>
      </a:dk1>
      <a:lt1>
        <a:srgbClr val="00BFF3"/>
      </a:lt1>
      <a:dk2>
        <a:srgbClr val="5E5E5E"/>
      </a:dk2>
      <a:lt2>
        <a:srgbClr val="D6D5D5"/>
      </a:lt2>
      <a:accent1>
        <a:srgbClr val="01BFF4"/>
      </a:accent1>
      <a:accent2>
        <a:srgbClr val="43E9CB"/>
      </a:accent2>
      <a:accent3>
        <a:srgbClr val="BC80FF"/>
      </a:accent3>
      <a:accent4>
        <a:srgbClr val="FFC618"/>
      </a:accent4>
      <a:accent5>
        <a:srgbClr val="FF4000"/>
      </a:accent5>
      <a:accent6>
        <a:srgbClr val="FF87BB"/>
      </a:accent6>
      <a:hlink>
        <a:srgbClr val="0000FF"/>
      </a:hlink>
      <a:folHlink>
        <a:srgbClr val="FF00FF"/>
      </a:folHlink>
    </a:clrScheme>
    <a:fontScheme name="25_BoldColor_ISO">
      <a:majorFont>
        <a:latin typeface="Druk Medium"/>
        <a:ea typeface="Druk Medium"/>
        <a:cs typeface="Druk Medium"/>
      </a:majorFont>
      <a:minorFont>
        <a:latin typeface="Druk Medium"/>
        <a:ea typeface="Druk Medium"/>
        <a:cs typeface="Druk Medium"/>
      </a:minorFont>
    </a:fontScheme>
    <a:fmtScheme name="25_BoldColor_IS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roxima Nova Extrabold"/>
            <a:ea typeface="Proxima Nova Extrabold"/>
            <a:cs typeface="Proxima Nova Extrabold"/>
            <a:sym typeface="Proxima Nova Extra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325120" rtl="0" fontAlgn="auto" latinLnBrk="0" hangingPunct="0">
          <a:lnSpc>
            <a:spcPct val="11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Proxima Nova Medium"/>
            <a:ea typeface="Proxima Nova Medium"/>
            <a:cs typeface="Proxima Nova Medium"/>
            <a:sym typeface="Proxima Nova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5_BoldColor_ISO">
  <a:themeElements>
    <a:clrScheme name="25_BoldColor_ISO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1BFF4"/>
      </a:accent1>
      <a:accent2>
        <a:srgbClr val="43E9CB"/>
      </a:accent2>
      <a:accent3>
        <a:srgbClr val="BC80FF"/>
      </a:accent3>
      <a:accent4>
        <a:srgbClr val="FFC618"/>
      </a:accent4>
      <a:accent5>
        <a:srgbClr val="FF4000"/>
      </a:accent5>
      <a:accent6>
        <a:srgbClr val="FF87BB"/>
      </a:accent6>
      <a:hlink>
        <a:srgbClr val="0000FF"/>
      </a:hlink>
      <a:folHlink>
        <a:srgbClr val="FF00FF"/>
      </a:folHlink>
    </a:clrScheme>
    <a:fontScheme name="25_BoldColor_ISO">
      <a:majorFont>
        <a:latin typeface="Druk Medium"/>
        <a:ea typeface="Druk Medium"/>
        <a:cs typeface="Druk Medium"/>
      </a:majorFont>
      <a:minorFont>
        <a:latin typeface="Druk Medium"/>
        <a:ea typeface="Druk Medium"/>
        <a:cs typeface="Druk Medium"/>
      </a:minorFont>
    </a:fontScheme>
    <a:fmtScheme name="25_BoldColor_IS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0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Proxima Nova Extrabold"/>
            <a:ea typeface="Proxima Nova Extrabold"/>
            <a:cs typeface="Proxima Nova Extrabold"/>
            <a:sym typeface="Proxima Nova Extra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325120" rtl="0" fontAlgn="auto" latinLnBrk="0" hangingPunct="0">
          <a:lnSpc>
            <a:spcPct val="11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Proxima Nova Medium"/>
            <a:ea typeface="Proxima Nova Medium"/>
            <a:cs typeface="Proxima Nova Medium"/>
            <a:sym typeface="Proxima Nova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